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30" autoAdjust="0"/>
    <p:restoredTop sz="94660"/>
  </p:normalViewPr>
  <p:slideViewPr>
    <p:cSldViewPr>
      <p:cViewPr varScale="1">
        <p:scale>
          <a:sx n="69" d="100"/>
          <a:sy n="69" d="100"/>
        </p:scale>
        <p:origin x="-4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5EFFEC5-5957-434F-8885-9187B93DA1AE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7FA1060-0FCC-4692-99C1-5E2F2FD4DD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EFFEC5-5957-434F-8885-9187B93DA1AE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FA1060-0FCC-4692-99C1-5E2F2FD4D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EFFEC5-5957-434F-8885-9187B93DA1AE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FA1060-0FCC-4692-99C1-5E2F2FD4D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EFFEC5-5957-434F-8885-9187B93DA1AE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FA1060-0FCC-4692-99C1-5E2F2FD4D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5EFFEC5-5957-434F-8885-9187B93DA1AE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7FA1060-0FCC-4692-99C1-5E2F2FD4DD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EFFEC5-5957-434F-8885-9187B93DA1AE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7FA1060-0FCC-4692-99C1-5E2F2FD4DD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EFFEC5-5957-434F-8885-9187B93DA1AE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7FA1060-0FCC-4692-99C1-5E2F2FD4D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EFFEC5-5957-434F-8885-9187B93DA1AE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FA1060-0FCC-4692-99C1-5E2F2FD4DD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EFFEC5-5957-434F-8885-9187B93DA1AE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FA1060-0FCC-4692-99C1-5E2F2FD4D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5EFFEC5-5957-434F-8885-9187B93DA1AE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7FA1060-0FCC-4692-99C1-5E2F2FD4DD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5EFFEC5-5957-434F-8885-9187B93DA1AE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7FA1060-0FCC-4692-99C1-5E2F2FD4DD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5EFFEC5-5957-434F-8885-9187B93DA1AE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7FA1060-0FCC-4692-99C1-5E2F2FD4DD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Fundamentals of Personal Finance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“Your survival guide for though times!”</a:t>
            </a:r>
            <a:endParaRPr lang="en-US" dirty="0"/>
          </a:p>
        </p:txBody>
      </p:sp>
      <p:pic>
        <p:nvPicPr>
          <p:cNvPr id="17410" name="Picture 2" descr="http://financecp.com/wp-content/uploads/2010/05/244617_f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0"/>
            <a:ext cx="3048000" cy="20222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CONTROL!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Step 1: Pay Attention</a:t>
            </a:r>
          </a:p>
          <a:p>
            <a:pPr algn="ctr"/>
            <a:r>
              <a:rPr lang="en-US" dirty="0" smtClean="0"/>
              <a:t>Record Transactions</a:t>
            </a:r>
          </a:p>
          <a:p>
            <a:pPr algn="ctr"/>
            <a:r>
              <a:rPr lang="en-US" dirty="0" smtClean="0"/>
              <a:t>Check your balance</a:t>
            </a:r>
          </a:p>
          <a:p>
            <a:pPr algn="ctr"/>
            <a:r>
              <a:rPr lang="en-US" dirty="0" smtClean="0"/>
              <a:t>Read your statement</a:t>
            </a:r>
          </a:p>
          <a:p>
            <a:pPr algn="ctr"/>
            <a:r>
              <a:rPr lang="en-US" dirty="0" smtClean="0"/>
              <a:t>Take action if problems occur.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2: </a:t>
            </a:r>
            <a:br>
              <a:rPr lang="en-US" dirty="0" smtClean="0"/>
            </a:br>
            <a:r>
              <a:rPr lang="en-US" dirty="0" smtClean="0"/>
              <a:t>Create a spending plan.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Figure out how much income you have and find out where it is going.</a:t>
            </a:r>
          </a:p>
          <a:p>
            <a:r>
              <a:rPr lang="en-US" dirty="0" smtClean="0"/>
              <a:t>Make a list of expenses that occur outside the monthly cycle: Doctors bills, taxes, home repairs, etc.  </a:t>
            </a:r>
          </a:p>
          <a:p>
            <a:r>
              <a:rPr lang="en-US" dirty="0" smtClean="0"/>
              <a:t>Figure out how much money you need for daily life, such as social events, food, and rent.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Step 3:</a:t>
            </a:r>
            <a:br>
              <a:rPr lang="en-US" sz="2800" dirty="0" smtClean="0"/>
            </a:br>
            <a:r>
              <a:rPr lang="en-US" sz="2800" dirty="0" smtClean="0"/>
              <a:t>Turn your budget into a plan for spending and repaying debt.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plan should meet three goals: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Meeting ongoing expenses without incurring additional debt;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repaying existing debts in a timely manner; and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saving money for day-to-day emergencies and long-term goals.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4:</a:t>
            </a:r>
            <a:br>
              <a:rPr lang="en-US" dirty="0" smtClean="0"/>
            </a:br>
            <a:r>
              <a:rPr lang="en-US" dirty="0" smtClean="0"/>
              <a:t>Set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your short-term spending. </a:t>
            </a:r>
          </a:p>
          <a:p>
            <a:r>
              <a:rPr lang="en-US" dirty="0" smtClean="0"/>
              <a:t>Save up for what you want to do, instead of throwing your money away. </a:t>
            </a:r>
          </a:p>
          <a:p>
            <a:r>
              <a:rPr lang="en-US" dirty="0" smtClean="0"/>
              <a:t>Setting goals will help you spend your money wisely.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5:</a:t>
            </a:r>
            <a:br>
              <a:rPr lang="en-US" dirty="0" smtClean="0"/>
            </a:br>
            <a:r>
              <a:rPr lang="en-US" dirty="0" smtClean="0"/>
              <a:t>Protect your credit.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Your credit score determines whether a financial institution will give you a loan and how much you’ll be charged in interest.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Rule 1: Get your credit Report.</a:t>
            </a:r>
          </a:p>
          <a:p>
            <a:pPr>
              <a:buNone/>
            </a:pPr>
            <a:r>
              <a:rPr lang="en-US" dirty="0" smtClean="0"/>
              <a:t>Rule 2: Pay on time.</a:t>
            </a:r>
          </a:p>
          <a:p>
            <a:pPr>
              <a:buNone/>
            </a:pPr>
            <a:r>
              <a:rPr lang="en-US" dirty="0" smtClean="0"/>
              <a:t>Rule 3: Pay down balances.</a:t>
            </a:r>
          </a:p>
          <a:p>
            <a:pPr>
              <a:buNone/>
            </a:pPr>
            <a:r>
              <a:rPr lang="en-US" dirty="0" smtClean="0"/>
              <a:t>Rule 4: Keep and use </a:t>
            </a:r>
            <a:r>
              <a:rPr lang="en-US" smtClean="0"/>
              <a:t>old </a:t>
            </a:r>
            <a:r>
              <a:rPr lang="en-US" smtClean="0"/>
              <a:t>credit cards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Rule 5: Use a mix of credit cards and installment loans.</a:t>
            </a:r>
          </a:p>
          <a:p>
            <a:pPr>
              <a:buNone/>
            </a:pPr>
            <a:r>
              <a:rPr lang="en-US" dirty="0" smtClean="0"/>
              <a:t>Rule 6: Open new credit lines with restraint.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6: </a:t>
            </a:r>
            <a:br>
              <a:rPr lang="en-US" dirty="0" smtClean="0"/>
            </a:br>
            <a:r>
              <a:rPr lang="en-US" dirty="0" smtClean="0"/>
              <a:t>Avoid unwise practices.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Carrying a credit card balance.</a:t>
            </a:r>
          </a:p>
          <a:p>
            <a:r>
              <a:rPr lang="en-US" dirty="0" smtClean="0"/>
              <a:t>Borrowing from a 401(k)</a:t>
            </a:r>
          </a:p>
          <a:p>
            <a:r>
              <a:rPr lang="en-US" dirty="0" smtClean="0"/>
              <a:t>Making personal loans to friends and family.</a:t>
            </a:r>
          </a:p>
          <a:p>
            <a:r>
              <a:rPr lang="en-US" dirty="0" smtClean="0"/>
              <a:t>Receiving payroll payments as checks, instead of direct deposit.</a:t>
            </a:r>
          </a:p>
          <a:p>
            <a:r>
              <a:rPr lang="en-US" dirty="0" smtClean="0"/>
              <a:t>Relying on payday loans or other “predatory” lenders.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94264"/>
          </a:xfrm>
        </p:spPr>
        <p:txBody>
          <a:bodyPr/>
          <a:lstStyle/>
          <a:p>
            <a:r>
              <a:rPr lang="en-US" dirty="0" smtClean="0"/>
              <a:t>The End.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057400"/>
            <a:ext cx="8153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Pay attention.</a:t>
            </a:r>
          </a:p>
          <a:p>
            <a:endParaRPr lang="en-US" dirty="0" smtClean="0"/>
          </a:p>
          <a:p>
            <a:r>
              <a:rPr lang="en-US" dirty="0" smtClean="0"/>
              <a:t>Create a spending plan.</a:t>
            </a:r>
          </a:p>
          <a:p>
            <a:endParaRPr lang="en-US" dirty="0" smtClean="0"/>
          </a:p>
          <a:p>
            <a:r>
              <a:rPr lang="en-US" dirty="0" smtClean="0"/>
              <a:t>Turn your budget into a plan for spending, saving, and repaying debt.</a:t>
            </a:r>
          </a:p>
          <a:p>
            <a:endParaRPr lang="en-US" dirty="0" smtClean="0"/>
          </a:p>
          <a:p>
            <a:r>
              <a:rPr lang="en-US" dirty="0" smtClean="0"/>
              <a:t>Set Goals.</a:t>
            </a:r>
          </a:p>
          <a:p>
            <a:endParaRPr lang="en-US" dirty="0" smtClean="0"/>
          </a:p>
          <a:p>
            <a:r>
              <a:rPr lang="en-US" dirty="0" smtClean="0"/>
              <a:t>Protect yourself.</a:t>
            </a:r>
          </a:p>
          <a:p>
            <a:endParaRPr lang="en-US" dirty="0" smtClean="0"/>
          </a:p>
          <a:p>
            <a:r>
              <a:rPr lang="en-US" dirty="0" smtClean="0"/>
              <a:t>Avoid unwise spending.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93</TotalTime>
  <Words>325</Words>
  <Application>Microsoft Office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Foundry</vt:lpstr>
      <vt:lpstr>Fundamentals of Personal Finance</vt:lpstr>
      <vt:lpstr>TAKE CONTROL!</vt:lpstr>
      <vt:lpstr>Step 2:  Create a spending plan.</vt:lpstr>
      <vt:lpstr>Step 3: Turn your budget into a plan for spending and repaying debt.</vt:lpstr>
      <vt:lpstr>Step 4: Set Goals</vt:lpstr>
      <vt:lpstr>Step 5: Protect your credit.</vt:lpstr>
      <vt:lpstr>Step 6:  Avoid unwise practices.</vt:lpstr>
      <vt:lpstr>The End.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Fundamentals of Personal Finance</dc:title>
  <dc:creator> </dc:creator>
  <cp:lastModifiedBy> </cp:lastModifiedBy>
  <cp:revision>6</cp:revision>
  <dcterms:created xsi:type="dcterms:W3CDTF">2010-11-10T17:23:20Z</dcterms:created>
  <dcterms:modified xsi:type="dcterms:W3CDTF">2010-12-01T18:13:33Z</dcterms:modified>
</cp:coreProperties>
</file>